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10287000" cy="6858000" type="35mm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CAD"/>
    <a:srgbClr val="333366"/>
    <a:srgbClr val="7F9DC5"/>
    <a:srgbClr val="3A6AB3"/>
    <a:srgbClr val="294C78"/>
    <a:srgbClr val="8285D6"/>
    <a:srgbClr val="0025DD"/>
    <a:srgbClr val="3333CC"/>
    <a:srgbClr val="66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0"/>
  </p:normalViewPr>
  <p:slideViewPr>
    <p:cSldViewPr>
      <p:cViewPr>
        <p:scale>
          <a:sx n="94" d="100"/>
          <a:sy n="94" d="100"/>
        </p:scale>
        <p:origin x="-936" y="-72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7088" y="696913"/>
            <a:ext cx="522763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D6CF36-14A7-4C40-9416-85B70FEE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0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1122" indent="-28889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5573" indent="-23111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7802" indent="-23111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0031" indent="-23111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72D35D-1A4D-6048-8195-6662E2CA435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9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9A244-8CA8-414A-AA34-94BCE6FD8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85C0-992F-6042-862C-FBA6A9E01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821D-18A0-5948-BB2C-A7751BD19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0E28-0A92-BF4D-A11D-F5DCDE6AC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4921-06D2-3240-9D17-2EC1A5066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8FB8D-BAAC-7443-93EA-59311D2D5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4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E03C-DF08-344C-8657-3B572FA5E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5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38C2-E3B6-B54B-9585-11D9F5272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6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5CA5-94F6-1148-9AB6-6135AF3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8C68-B0E9-854E-AADF-C534B71B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3EBB-9222-3543-ACB3-CC6C89BC9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0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A3EEF0-458B-7B43-8895-6F2BE8BDB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TS Annual Report - FINAL[2].pdf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" r="53029" b="56976"/>
          <a:stretch/>
        </p:blipFill>
        <p:spPr>
          <a:xfrm>
            <a:off x="-38100" y="1"/>
            <a:ext cx="10352532" cy="6858000"/>
          </a:xfrm>
          <a:prstGeom prst="rect">
            <a:avLst/>
          </a:prstGeom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520821" y="1813232"/>
            <a:ext cx="67056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ATS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Neonatal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and Developing Lung Interest Group (NDLIG)</a:t>
            </a:r>
          </a:p>
          <a:p>
            <a:pPr>
              <a:lnSpc>
                <a:spcPts val="2400"/>
              </a:lnSpc>
            </a:pPr>
            <a:endParaRPr lang="en-US" sz="2000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chemeClr val="bg1"/>
                </a:solidFill>
                <a:latin typeface="Calibri"/>
                <a:cs typeface="Calibri"/>
              </a:rPr>
              <a:t>2017 INVITED SPEAKER: </a:t>
            </a:r>
            <a:r>
              <a:rPr lang="en-US" sz="2600" dirty="0" smtClean="0">
                <a:solidFill>
                  <a:schemeClr val="bg1"/>
                </a:solidFill>
                <a:latin typeface="Calibri"/>
                <a:cs typeface="Calibri"/>
              </a:rPr>
              <a:t>Stephanie Davis, MD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Indiana University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500" y="5388133"/>
            <a:ext cx="4648200" cy="14494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6700" y="152400"/>
            <a:ext cx="1005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Please join us for the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r>
              <a:rPr lang="en-US" sz="2000" baseline="30000" dirty="0" smtClean="0">
                <a:solidFill>
                  <a:schemeClr val="bg1"/>
                </a:solidFill>
                <a:latin typeface="Calibri"/>
                <a:cs typeface="Calibri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 Annual Meeting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of the </a:t>
            </a:r>
            <a:r>
              <a:rPr lang="en-US" sz="2000" i="1" dirty="0">
                <a:solidFill>
                  <a:schemeClr val="bg1"/>
                </a:solidFill>
                <a:latin typeface="Calibri"/>
                <a:cs typeface="Calibri"/>
              </a:rPr>
              <a:t>Neonatal and Developing Lung Interest </a:t>
            </a:r>
            <a:r>
              <a:rPr lang="en-US" sz="2000" i="1" dirty="0" smtClean="0">
                <a:solidFill>
                  <a:schemeClr val="bg1"/>
                </a:solidFill>
                <a:latin typeface="Calibri"/>
                <a:cs typeface="Calibri"/>
              </a:rPr>
              <a:t>Group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sponsored by the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ATS Respiratory Cell and Molecular Biology and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the Pediatric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Assemblies.  </a:t>
            </a:r>
            <a:endParaRPr lang="en-US"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n-US"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Co-chaired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by 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Henry Rozycki (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hrozycki@mcvh-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vcu.edu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 Larry </a:t>
            </a:r>
            <a:r>
              <a:rPr lang="en-US" sz="2000" dirty="0" err="1" smtClean="0">
                <a:solidFill>
                  <a:schemeClr val="bg1"/>
                </a:solidFill>
                <a:latin typeface="Calibri"/>
                <a:cs typeface="Calibri"/>
              </a:rPr>
              <a:t>Nogee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 (</a:t>
            </a:r>
            <a:r>
              <a:rPr lang="en-US" sz="2000" dirty="0" smtClean="0">
                <a:solidFill>
                  <a:srgbClr val="FFC266"/>
                </a:solidFill>
                <a:latin typeface="Calibri"/>
                <a:cs typeface="Calibri"/>
              </a:rPr>
              <a:t>lnogee@jhmi.edu</a:t>
            </a:r>
            <a:r>
              <a:rPr lang="en-US" sz="2000" dirty="0" smtClean="0">
                <a:solidFill>
                  <a:schemeClr val="bg1"/>
                </a:solidFill>
                <a:latin typeface="Calibri"/>
                <a:cs typeface="Calibri"/>
              </a:rPr>
              <a:t>) </a:t>
            </a:r>
            <a:endParaRPr lang="en-US" sz="2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" y="5325070"/>
            <a:ext cx="7200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Reception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Talk [talk starts at 6pm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May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7pm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Location: Renaissance Washington, DC Downtown Hotel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Congressional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Hall A&amp;B (Ballroom Level)</a:t>
            </a:r>
            <a:endParaRPr lang="en-US" strike="sngStrik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38100" y="1752600"/>
            <a:ext cx="10351008" cy="0"/>
          </a:xfrm>
          <a:prstGeom prst="line">
            <a:avLst/>
          </a:prstGeom>
          <a:ln>
            <a:solidFill>
              <a:srgbClr val="537CA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8100" y="5044440"/>
            <a:ext cx="10351008" cy="0"/>
          </a:xfrm>
          <a:prstGeom prst="line">
            <a:avLst/>
          </a:prstGeom>
          <a:ln>
            <a:solidFill>
              <a:srgbClr val="537CA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467100" y="3414149"/>
            <a:ext cx="68130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i="1" dirty="0">
                <a:solidFill>
                  <a:srgbClr val="FFFF00"/>
                </a:solidFill>
                <a:latin typeface="Calibri"/>
                <a:cs typeface="Calibri"/>
              </a:rPr>
              <a:t>Uncovering the Face of Primary Ciliary Dyskinesia in the NICU and Beyond</a:t>
            </a:r>
            <a:endParaRPr lang="en-US" sz="2400" i="1" dirty="0" smtClean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6121" y="4459428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We will also be honoring the four best NDL abstracts (there is no monetary prize- it’s just for the glory)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" y="1371600"/>
            <a:ext cx="99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http://www.thoracic.org/members/assemblies/interest-groups/neonatal-and-developing-lung.php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" t="4909" r="209" b="33873"/>
          <a:stretch/>
        </p:blipFill>
        <p:spPr>
          <a:xfrm>
            <a:off x="156209" y="2026920"/>
            <a:ext cx="3116582" cy="2849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330099"/>
      </a:dk2>
      <a:lt2>
        <a:srgbClr val="969696"/>
      </a:lt2>
      <a:accent1>
        <a:srgbClr val="FF99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CC0000"/>
      </a:accent5>
      <a:accent6>
        <a:srgbClr val="00005C"/>
      </a:accent6>
      <a:hlink>
        <a:srgbClr val="6666CC"/>
      </a:hlink>
      <a:folHlink>
        <a:srgbClr val="CC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8091</TotalTime>
  <Words>133</Words>
  <Application>Microsoft Office PowerPoint</Application>
  <PresentationFormat>35mm Slides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FERKOL</dc:creator>
  <cp:lastModifiedBy>Vladimir Crevecoeur</cp:lastModifiedBy>
  <cp:revision>317</cp:revision>
  <cp:lastPrinted>2016-05-24T14:39:53Z</cp:lastPrinted>
  <dcterms:created xsi:type="dcterms:W3CDTF">2010-04-03T16:39:28Z</dcterms:created>
  <dcterms:modified xsi:type="dcterms:W3CDTF">2017-03-01T18:32:36Z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